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19"/>
  </p:notesMasterIdLst>
  <p:sldIdLst>
    <p:sldId id="256" r:id="rId5"/>
    <p:sldId id="257" r:id="rId6"/>
    <p:sldId id="258" r:id="rId7"/>
    <p:sldId id="266" r:id="rId8"/>
    <p:sldId id="267" r:id="rId9"/>
    <p:sldId id="259" r:id="rId10"/>
    <p:sldId id="260" r:id="rId11"/>
    <p:sldId id="261" r:id="rId12"/>
    <p:sldId id="263" r:id="rId13"/>
    <p:sldId id="262" r:id="rId14"/>
    <p:sldId id="265" r:id="rId15"/>
    <p:sldId id="264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4608F0-B1E6-52F0-F45C-0452AD4020FB}" v="137" dt="2022-06-17T12:17:11.267"/>
    <p1510:client id="{344B1EE6-8C2C-A0B8-24CE-8957D3AD4E2A}" v="3" dt="2022-06-17T09:16:42.967"/>
    <p1510:client id="{6A58AE8D-2DF0-4F38-A4C4-2ACFCC8422A9}" v="459" dt="2022-06-17T13:08:10.353"/>
    <p1510:client id="{7469C5F9-036C-AF37-3444-7657B56BB94D}" v="3" dt="2022-06-17T13:30:54.751"/>
    <p1510:client id="{8DC3417B-79BF-0EC4-F81C-6675EA5C987D}" v="20" dt="2022-06-16T15:56:45.808"/>
    <p1510:client id="{90AC2CCE-9D43-B35B-ECCC-DC8CB019139E}" v="62" dt="2022-06-17T09:38:05.044"/>
    <p1510:client id="{DC5176F0-437A-5BF0-84AD-07C878016ECC}" v="222" dt="2022-06-17T11:58:53.071"/>
    <p1510:client id="{E669A863-97CF-22FE-64E9-5169087D65A3}" v="5" dt="2022-06-17T13:29:11.020"/>
    <p1510:client id="{EACAA5BC-CB76-0C24-D9BC-F565F3A89345}" v="385" dt="2022-06-17T13:15:19.874"/>
    <p1510:client id="{F1CE8C0B-D57F-DFC5-4B83-E7B61883C407}" v="196" dt="2022-06-17T12:57:20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298AB-299B-4256-A5C9-F6637F57775A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53C6A-7A9C-4533-B30C-44353690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4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6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5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47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856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3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3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3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09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7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4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7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4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6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9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08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08A9-24FF-4062-B20F-968947F93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C7C05-8315-4A23-ABF9-A082B25D3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9DBBD-7B9D-4C0A-A6BF-4B773BEF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DCA5C-977D-4842-98AB-5E8B1E8477C4}"/>
              </a:ext>
            </a:extLst>
          </p:cNvPr>
          <p:cNvSpPr txBox="1"/>
          <p:nvPr/>
        </p:nvSpPr>
        <p:spPr>
          <a:xfrm>
            <a:off x="7491046" y="184638"/>
            <a:ext cx="4185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Algerian" panose="04020705040A02060702" pitchFamily="82" charset="0"/>
              </a:rPr>
              <a:t>3D Game Engine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DDAD-1F25-45AF-A1D6-B0EEE6385D99}"/>
              </a:ext>
            </a:extLst>
          </p:cNvPr>
          <p:cNvSpPr txBox="1"/>
          <p:nvPr/>
        </p:nvSpPr>
        <p:spPr>
          <a:xfrm>
            <a:off x="9381502" y="4823192"/>
            <a:ext cx="281049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i="1"/>
              <a:t>Group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Teimuraz Pkhakadze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Luka Karoiani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Nika Pkhakadze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Levan Nakashidze</a:t>
            </a:r>
          </a:p>
        </p:txBody>
      </p:sp>
    </p:spTree>
    <p:extLst>
      <p:ext uri="{BB962C8B-B14F-4D97-AF65-F5344CB8AC3E}">
        <p14:creationId xmlns:p14="http://schemas.microsoft.com/office/powerpoint/2010/main" val="207288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Nika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Radar chart&#10;&#10;Description automatically generated">
            <a:extLst>
              <a:ext uri="{FF2B5EF4-FFF2-40B4-BE49-F238E27FC236}">
                <a16:creationId xmlns:a16="http://schemas.microsoft.com/office/drawing/2014/main" id="{E51CB499-DA13-C32C-0964-A157E5E4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04" y="647699"/>
            <a:ext cx="4539082" cy="3242202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FCCD0-A48E-48AB-AB0E-1FA85AB4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b="1"/>
              <a:t>Vertex</a:t>
            </a:r>
            <a:endParaRPr lang="en-US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Mesh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Shader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Util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Mesh Loader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OBJ Mesh Loader</a:t>
            </a:r>
          </a:p>
        </p:txBody>
      </p:sp>
      <p:pic>
        <p:nvPicPr>
          <p:cNvPr id="5" name="Picture 5" descr="Shape, polygon&#10;&#10;Description automatically generated">
            <a:extLst>
              <a:ext uri="{FF2B5EF4-FFF2-40B4-BE49-F238E27FC236}">
                <a16:creationId xmlns:a16="http://schemas.microsoft.com/office/drawing/2014/main" id="{3D2BA8B3-F42E-0FC2-77BA-68F6BDF34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633" y="4085841"/>
            <a:ext cx="2469302" cy="2162557"/>
          </a:xfrm>
          <a:prstGeom prst="rect">
            <a:avLst/>
          </a:prstGeom>
          <a:effectLst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1A56830-6FCF-2AD1-D455-D699CEAB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704" y="4085841"/>
            <a:ext cx="2514601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6764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798176" cy="1400530"/>
          </a:xfrm>
        </p:spPr>
        <p:txBody>
          <a:bodyPr>
            <a:normAutofit/>
          </a:bodyPr>
          <a:lstStyle/>
          <a:p>
            <a:r>
              <a:rPr lang="en-US"/>
              <a:t>Levani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FF9F1B-2FE4-4C47-AE86-61AF9A0A5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4">
            <a:extLst>
              <a:ext uri="{FF2B5EF4-FFF2-40B4-BE49-F238E27FC236}">
                <a16:creationId xmlns:a16="http://schemas.microsoft.com/office/drawing/2014/main" id="{1A2AE32A-13F5-4BB2-B882-CD31344A6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floor&#10;&#10;Description automatically generated">
            <a:extLst>
              <a:ext uri="{FF2B5EF4-FFF2-40B4-BE49-F238E27FC236}">
                <a16:creationId xmlns:a16="http://schemas.microsoft.com/office/drawing/2014/main" id="{65157FF3-E6A7-4B46-953E-F3FE4D779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297" y="967431"/>
            <a:ext cx="3282775" cy="2363598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39C689-80E0-4CF1-953E-9AFC4672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FCCD0-A48E-48AB-AB0E-1FA85AB4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79767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b="1"/>
              <a:t>Camera</a:t>
            </a:r>
            <a:endParaRPr lang="en-US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Window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Engine Core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Perspective projection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Game Interface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CI pipeline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/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2E98183-C602-73C6-1B2A-807D10336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044" y="3526972"/>
            <a:ext cx="3337118" cy="22140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99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r>
              <a:rPr lang="en-US" b="1"/>
              <a:t>Luka - Input Class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BDAFF813-729B-172A-29DA-805CA54B8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2" r="19772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41C3672D-D6B7-3853-6573-FF727F204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54" r="14997" b="1"/>
          <a:stretch/>
        </p:blipFill>
        <p:spPr>
          <a:xfrm>
            <a:off x="8135262" y="609602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9" name="Rectangle 13">
            <a:extLst>
              <a:ext uri="{FF2B5EF4-FFF2-40B4-BE49-F238E27FC236}">
                <a16:creationId xmlns:a16="http://schemas.microsoft.com/office/drawing/2014/main" id="{0F8EDF29-1535-4A6E-807D-812733F33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7D2A244A-70BC-6489-E4B6-009399DD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b="1"/>
              <a:t>Importance of Inputs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/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Inputs' purpose in our project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82BEE556-6F99-6FB7-270C-5CDB7CA238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61" r="-2" b="-2"/>
          <a:stretch/>
        </p:blipFill>
        <p:spPr>
          <a:xfrm>
            <a:off x="8135262" y="3482340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08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Luka – Test Classes</a:t>
            </a:r>
            <a:endParaRPr lang="en-US">
              <a:ea typeface="+mj-lt"/>
              <a:cs typeface="+mj-lt"/>
            </a:endParaRPr>
          </a:p>
          <a:p>
            <a:pPr marL="571500" indent="-571500">
              <a:buFont typeface="Arial"/>
              <a:buChar char="•"/>
            </a:pPr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Text&#10;&#10;Description automatically generated">
            <a:extLst>
              <a:ext uri="{FF2B5EF4-FFF2-40B4-BE49-F238E27FC236}">
                <a16:creationId xmlns:a16="http://schemas.microsoft.com/office/drawing/2014/main" id="{D542D4AA-3199-4C7D-B691-6C0A087D9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32" t="15701" r="1178" b="49118"/>
          <a:stretch/>
        </p:blipFill>
        <p:spPr>
          <a:xfrm>
            <a:off x="5473923" y="3975665"/>
            <a:ext cx="4154072" cy="2366583"/>
          </a:xfrm>
          <a:prstGeom prst="rect">
            <a:avLst/>
          </a:prstGeom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FCCD0-A48E-48AB-AB0E-1FA85AB4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80" y="2010585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 b="1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Testing – Before and Now</a:t>
            </a:r>
          </a:p>
          <a:p>
            <a:pPr marL="0" indent="0">
              <a:buClr>
                <a:srgbClr val="8AD0D6"/>
              </a:buClr>
              <a:buNone/>
            </a:pPr>
            <a:endParaRPr lang="en-US" b="1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Types of testing</a:t>
            </a:r>
          </a:p>
          <a:p>
            <a:pPr marL="0" indent="0">
              <a:buClr>
                <a:srgbClr val="8AD0D6"/>
              </a:buClr>
              <a:buNone/>
            </a:pPr>
            <a:endParaRPr lang="en-US" b="1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Importance of the unit testing</a:t>
            </a:r>
          </a:p>
          <a:p>
            <a:pPr marL="0" indent="0">
              <a:buClr>
                <a:srgbClr val="8AD0D6"/>
              </a:buClr>
              <a:buNone/>
            </a:pPr>
            <a:endParaRPr lang="en-US" b="1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Testing in our project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4144FE-4C64-8501-79B1-B15D14C6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08" y="415255"/>
            <a:ext cx="4358580" cy="3266212"/>
          </a:xfrm>
          <a:prstGeom prst="rect">
            <a:avLst/>
          </a:prstGeom>
          <a:effectLst/>
        </p:spPr>
      </p:pic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43A1182-FCF0-3B65-3D0C-F564E09A6C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943" r="78080" b="-260"/>
          <a:stretch/>
        </p:blipFill>
        <p:spPr>
          <a:xfrm>
            <a:off x="9809806" y="4074955"/>
            <a:ext cx="2386170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142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8A900234-9465-5BD4-A6A5-47B45B3B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915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987DB9-39BB-4304-B016-C6A55615D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18" y="1573822"/>
            <a:ext cx="8713435" cy="31903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C217-D6EE-4170-BD9C-D85486D5A0F3}"/>
              </a:ext>
            </a:extLst>
          </p:cNvPr>
          <p:cNvSpPr txBox="1"/>
          <p:nvPr/>
        </p:nvSpPr>
        <p:spPr>
          <a:xfrm>
            <a:off x="3965331" y="334108"/>
            <a:ext cx="406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hnschrift SemiBold Condensed" panose="020B0502040204020203" pitchFamily="34" charset="0"/>
              </a:rPr>
              <a:t>Brief Introduction to the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3E033-9846-4398-85D5-DC4F9CD2955D}"/>
              </a:ext>
            </a:extLst>
          </p:cNvPr>
          <p:cNvSpPr txBox="1"/>
          <p:nvPr/>
        </p:nvSpPr>
        <p:spPr>
          <a:xfrm>
            <a:off x="7825154" y="2584937"/>
            <a:ext cx="3420208" cy="307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EAFFD-1EFA-4A0D-B04D-B58CE9E4AA83}"/>
              </a:ext>
            </a:extLst>
          </p:cNvPr>
          <p:cNvSpPr txBox="1"/>
          <p:nvPr/>
        </p:nvSpPr>
        <p:spPr>
          <a:xfrm>
            <a:off x="404447" y="1197820"/>
            <a:ext cx="37806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Create basic rendering engine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3D Model loading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Calculation and rendering particular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Use mathematical models to predict object behavior</a:t>
            </a:r>
          </a:p>
        </p:txBody>
      </p:sp>
    </p:spTree>
    <p:extLst>
      <p:ext uri="{BB962C8B-B14F-4D97-AF65-F5344CB8AC3E}">
        <p14:creationId xmlns:p14="http://schemas.microsoft.com/office/powerpoint/2010/main" val="72272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5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0" name="Picture 5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1" name="Oval 6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" name="Picture 6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3" name="Picture 6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4" name="Rectangle 6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6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31500-37A1-49B9-B388-DCC1FCF0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sp>
        <p:nvSpPr>
          <p:cNvPr id="9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7" name="Freeform: Shape 7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Rectangle 7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C008D89-09E3-97C3-F6F8-58B270B6E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11" y="60865"/>
            <a:ext cx="6910086" cy="6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44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31500-37A1-49B9-B388-DCC1FCF0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1A260D3-C72A-4087-57E6-01B6298E8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5121" y="940467"/>
            <a:ext cx="7437774" cy="52080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5786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31500-37A1-49B9-B388-DCC1FCF0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7FD2CCC-1F80-2108-8A67-7D3C95947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23902" y="165420"/>
            <a:ext cx="7168439" cy="64784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258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EAD45-7B71-4F29-BB14-51BFDF87F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56" y="373843"/>
            <a:ext cx="8825658" cy="612140"/>
          </a:xfrm>
        </p:spPr>
        <p:txBody>
          <a:bodyPr/>
          <a:lstStyle/>
          <a:p>
            <a:r>
              <a:rPr lang="en-US" sz="2800" b="1"/>
              <a:t>Game Class Implementation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8C192B6-3AE9-457D-B4CC-7C33DF81F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839" r="-160" b="419"/>
          <a:stretch/>
        </p:blipFill>
        <p:spPr>
          <a:xfrm>
            <a:off x="5405677" y="450043"/>
            <a:ext cx="5283206" cy="5979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0EB3C0-F399-066F-90D0-776AD0E56AD0}"/>
              </a:ext>
            </a:extLst>
          </p:cNvPr>
          <p:cNvSpPr txBox="1"/>
          <p:nvPr/>
        </p:nvSpPr>
        <p:spPr>
          <a:xfrm>
            <a:off x="215030" y="1154482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Main steps to create game with one class: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86F4D-09CA-C5DE-90B4-976AC1FD0740}"/>
              </a:ext>
            </a:extLst>
          </p:cNvPr>
          <p:cNvSpPr txBox="1"/>
          <p:nvPr/>
        </p:nvSpPr>
        <p:spPr>
          <a:xfrm>
            <a:off x="107385" y="1978757"/>
            <a:ext cx="274319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/>
              <a:t>Create class which implements Game interface</a:t>
            </a:r>
          </a:p>
          <a:p>
            <a:pPr marL="285750" indent="-285750">
              <a:buFont typeface="Arial"/>
              <a:buChar char="•"/>
            </a:pP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Initialize class attributes</a:t>
            </a:r>
          </a:p>
          <a:p>
            <a:pPr marL="285750" indent="-285750">
              <a:buFont typeface="Arial"/>
              <a:buChar char="•"/>
            </a:pP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Load objects you want to render</a:t>
            </a:r>
          </a:p>
          <a:p>
            <a:pPr marL="285750" indent="-285750">
              <a:buFont typeface="Arial"/>
              <a:buChar char="•"/>
            </a:pP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Customize Meshes and Shaders as wanted</a:t>
            </a:r>
          </a:p>
          <a:p>
            <a:pPr marL="285750" indent="-285750">
              <a:buFont typeface="Arial"/>
              <a:buChar char="•"/>
            </a:pP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Create Instance of camera</a:t>
            </a:r>
          </a:p>
        </p:txBody>
      </p:sp>
    </p:spTree>
    <p:extLst>
      <p:ext uri="{BB962C8B-B14F-4D97-AF65-F5344CB8AC3E}">
        <p14:creationId xmlns:p14="http://schemas.microsoft.com/office/powerpoint/2010/main" val="103004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8E6E8C3-6886-90A1-DAF0-A00953AD73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Demo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04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55BE-2A5A-48D7-81F8-6483E8F5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b="1"/>
              <a:t>Component Descriptions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6614827-0145-0B59-E73C-F0BBBA37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1232779"/>
            <a:ext cx="5449471" cy="2072042"/>
          </a:xfrm>
          <a:prstGeom prst="rect">
            <a:avLst/>
          </a:prstGeom>
          <a:effectLst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C17D-80DD-420F-99BF-AA237EF71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 sz="1600" b="1"/>
              <a:t>Mesh</a:t>
            </a:r>
            <a:r>
              <a:rPr lang="en-US" sz="1600"/>
              <a:t> – Base class for representing 3D geometric surface</a:t>
            </a:r>
            <a:endParaRPr lang="en-US"/>
          </a:p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 sz="1600" b="1">
                <a:latin typeface="+mn-lt"/>
              </a:rPr>
              <a:t>Transformation</a:t>
            </a:r>
            <a:r>
              <a:rPr lang="en-US" sz="1600" b="1" i="0">
                <a:effectLst/>
                <a:latin typeface="+mn-lt"/>
              </a:rPr>
              <a:t> - </a:t>
            </a:r>
            <a:r>
              <a:rPr lang="en-US" sz="1600">
                <a:ea typeface="+mj-lt"/>
                <a:cs typeface="+mj-lt"/>
              </a:rPr>
              <a:t>process of manipulating the view </a:t>
            </a:r>
            <a:r>
              <a:rPr lang="en-US" sz="1600" i="0">
                <a:effectLst/>
                <a:ea typeface="+mj-lt"/>
                <a:cs typeface="+mj-lt"/>
              </a:rPr>
              <a:t>of a </a:t>
            </a:r>
            <a:r>
              <a:rPr lang="en-US" sz="1600">
                <a:ea typeface="+mj-lt"/>
                <a:cs typeface="+mj-lt"/>
              </a:rPr>
              <a:t>three-D object with respect to its original position </a:t>
            </a:r>
            <a:r>
              <a:rPr lang="en-US" sz="1600" i="0">
                <a:effectLst/>
                <a:ea typeface="+mj-lt"/>
                <a:cs typeface="+mj-lt"/>
              </a:rPr>
              <a:t>by </a:t>
            </a:r>
            <a:r>
              <a:rPr lang="en-US" sz="1600">
                <a:ea typeface="+mj-lt"/>
                <a:cs typeface="+mj-lt"/>
              </a:rPr>
              <a:t>modifying its physical attributes through various methods like Translation, Scaling, Rotation</a:t>
            </a:r>
            <a:endParaRPr lang="en-US" sz="1600" i="0">
              <a:effectLst/>
              <a:ea typeface="+mj-lt"/>
              <a:cs typeface="+mj-lt"/>
            </a:endParaRPr>
          </a:p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 sz="1600" b="1"/>
              <a:t>Game</a:t>
            </a:r>
            <a:r>
              <a:rPr lang="en-US" sz="1600"/>
              <a:t> – Interface containing methods </a:t>
            </a:r>
            <a:r>
              <a:rPr lang="en-US" sz="1600" b="0" i="0">
                <a:effectLst/>
              </a:rPr>
              <a:t>to create the display and setup the </a:t>
            </a:r>
            <a:r>
              <a:rPr lang="en-US" sz="1600" i="0">
                <a:effectLst/>
              </a:rPr>
              <a:t>game</a:t>
            </a:r>
            <a:r>
              <a:rPr lang="en-US" sz="1600" b="0" i="0">
                <a:effectLst/>
              </a:rPr>
              <a:t> loop</a:t>
            </a:r>
          </a:p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 sz="1600" b="1"/>
              <a:t>Engine – </a:t>
            </a:r>
            <a:r>
              <a:rPr lang="en-US" sz="1600"/>
              <a:t>Setting up mechanics, which decides when the game is updated, rendered and checks for input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5D24BF-67FC-4FFB-BE44-81A98F951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73" y="4074955"/>
            <a:ext cx="2049022" cy="2162557"/>
          </a:xfrm>
          <a:prstGeom prst="rect">
            <a:avLst/>
          </a:prstGeom>
          <a:effectLst/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FCC1DC1-2F4C-5BFD-A228-68705BBD4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273" y="4071198"/>
            <a:ext cx="4021122" cy="16149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048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Temo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AE23AD9C-689D-2BB6-74DD-C3D9C2EB7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02" y="647699"/>
            <a:ext cx="4433686" cy="2683330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5580-80EF-920A-EAD0-F94D09FADD7F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Matrix4x4</a:t>
            </a:r>
            <a:endParaRPr lang="en-US" b="1"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b="1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Quaternion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b="1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Vector2f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b="1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 Vector3f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b="1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Transform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C7DC8E0-8166-D708-B976-6C287380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32" y="3526971"/>
            <a:ext cx="2721427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1312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1C3F954DF61E4DA553E8627D4B24AE" ma:contentTypeVersion="13" ma:contentTypeDescription="Create a new document." ma:contentTypeScope="" ma:versionID="2176b4a03402efc0fc77675f645cc8d0">
  <xsd:schema xmlns:xsd="http://www.w3.org/2001/XMLSchema" xmlns:xs="http://www.w3.org/2001/XMLSchema" xmlns:p="http://schemas.microsoft.com/office/2006/metadata/properties" xmlns:ns3="d551b5a2-037c-48c0-a2cb-6c65c59ecf63" xmlns:ns4="9e4c973d-1ce3-416d-b865-4f116db5950f" targetNamespace="http://schemas.microsoft.com/office/2006/metadata/properties" ma:root="true" ma:fieldsID="4ba3cc17b278a031cf0cc2a00ec93afe" ns3:_="" ns4:_="">
    <xsd:import namespace="d551b5a2-037c-48c0-a2cb-6c65c59ecf63"/>
    <xsd:import namespace="9e4c973d-1ce3-416d-b865-4f116db595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1b5a2-037c-48c0-a2cb-6c65c59ec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4c973d-1ce3-416d-b865-4f116db5950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B1C7E9-9F7D-49EA-8B7A-35011FC62838}">
  <ds:schemaRefs>
    <ds:schemaRef ds:uri="9e4c973d-1ce3-416d-b865-4f116db5950f"/>
    <ds:schemaRef ds:uri="d551b5a2-037c-48c0-a2cb-6c65c59ecf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BC0EB7-8EC4-4FC6-A5D4-9F4BD53C5E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DDCEF0-D9FB-4715-93DD-0E8EF9498397}">
  <ds:schemaRefs>
    <ds:schemaRef ds:uri="9e4c973d-1ce3-416d-b865-4f116db5950f"/>
    <ds:schemaRef ds:uri="d551b5a2-037c-48c0-a2cb-6c65c59ecf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PowerPoint Presentation</vt:lpstr>
      <vt:lpstr>PowerPoint Presentation</vt:lpstr>
      <vt:lpstr>UML Diagram</vt:lpstr>
      <vt:lpstr>UML Diagram</vt:lpstr>
      <vt:lpstr>UML Diagram</vt:lpstr>
      <vt:lpstr>Game Class Implementation</vt:lpstr>
      <vt:lpstr>Demo</vt:lpstr>
      <vt:lpstr>Component Descriptions</vt:lpstr>
      <vt:lpstr>Temo</vt:lpstr>
      <vt:lpstr>Nika</vt:lpstr>
      <vt:lpstr>Levani</vt:lpstr>
      <vt:lpstr>Luka - Input Class</vt:lpstr>
      <vt:lpstr>Luka – Test Classes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karoiani luka</dc:creator>
  <cp:revision>1</cp:revision>
  <dcterms:created xsi:type="dcterms:W3CDTF">2022-06-16T13:56:02Z</dcterms:created>
  <dcterms:modified xsi:type="dcterms:W3CDTF">2022-06-17T14:08:49Z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0x010100661C3F954DF61E4DA553E8627D4B24AE</vt:lpwstr>
  </property>
</Properties>
</file>